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8822-EEAB-4038-B7DA-BB722EA8F813}" type="datetimeFigureOut">
              <a:rPr lang="en-US" smtClean="0"/>
              <a:pPr/>
              <a:t>10/12/2009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0A0C-B1A9-4E06-9D5B-9653F0F6FE13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5135.JPG"/>
          <p:cNvPicPr>
            <a:picLocks noChangeAspect="1"/>
          </p:cNvPicPr>
          <p:nvPr/>
        </p:nvPicPr>
        <p:blipFill>
          <a:blip r:embed="rId2" cstate="print"/>
          <a:srcRect b="11"/>
          <a:stretch>
            <a:fillRect/>
          </a:stretch>
        </p:blipFill>
        <p:spPr>
          <a:xfrm>
            <a:off x="3700694" y="642918"/>
            <a:ext cx="1800000" cy="180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IMG2763.JPG"/>
          <p:cNvPicPr>
            <a:picLocks noChangeAspect="1"/>
          </p:cNvPicPr>
          <p:nvPr/>
        </p:nvPicPr>
        <p:blipFill>
          <a:blip r:embed="rId3" cstate="print"/>
          <a:srcRect l="30468" t="12259" r="54028" b="67154"/>
          <a:stretch>
            <a:fillRect/>
          </a:stretch>
        </p:blipFill>
        <p:spPr>
          <a:xfrm>
            <a:off x="642910" y="3429000"/>
            <a:ext cx="1799999" cy="18573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86050" y="3429000"/>
            <a:ext cx="5686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Transformation</a:t>
            </a:r>
          </a:p>
          <a:p>
            <a:r>
              <a:rPr lang="en-US" dirty="0" smtClean="0">
                <a:latin typeface="Berlin Sans FB Demi" pitchFamily="34" charset="0"/>
              </a:rPr>
              <a:t>THE MORE WE GIVE ,THE MORE WE ACCOMPLISH.</a:t>
            </a:r>
          </a:p>
          <a:p>
            <a:endParaRPr lang="en-MY" dirty="0"/>
          </a:p>
        </p:txBody>
      </p:sp>
      <p:pic>
        <p:nvPicPr>
          <p:cNvPr id="7" name="Picture 6" descr="banner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636"/>
            <a:ext cx="1168400" cy="116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4887" y="621508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lin Sans FB Demi" pitchFamily="34" charset="0"/>
              </a:rPr>
              <a:t>Project 10A </a:t>
            </a:r>
            <a:endParaRPr lang="en-MY" dirty="0">
              <a:latin typeface="Berlin Sans FB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4786322"/>
            <a:ext cx="32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lin Sans FB Demi" pitchFamily="34" charset="0"/>
              </a:rPr>
              <a:t>KHOR SHUIN CHENG  103680</a:t>
            </a:r>
            <a:endParaRPr lang="en-MY" dirty="0">
              <a:latin typeface="Berlin Sans FB Demi" pitchFamily="34" charset="0"/>
            </a:endParaRPr>
          </a:p>
        </p:txBody>
      </p:sp>
      <p:pic>
        <p:nvPicPr>
          <p:cNvPr id="10" name="Picture 9" descr="DSC05188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15625" t="5208" r="14061"/>
          <a:stretch>
            <a:fillRect/>
          </a:stretch>
        </p:blipFill>
        <p:spPr>
          <a:xfrm>
            <a:off x="5500694" y="642918"/>
            <a:ext cx="1800000" cy="180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DSC04544 copy.gif"/>
          <p:cNvPicPr>
            <a:picLocks noChangeAspect="1"/>
          </p:cNvPicPr>
          <p:nvPr/>
        </p:nvPicPr>
        <p:blipFill>
          <a:blip r:embed="rId6" cstate="print"/>
          <a:srcRect r="12109"/>
          <a:stretch>
            <a:fillRect/>
          </a:stretch>
        </p:blipFill>
        <p:spPr>
          <a:xfrm>
            <a:off x="1928794" y="642918"/>
            <a:ext cx="1800000" cy="180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P1010042.jpg"/>
          <p:cNvPicPr>
            <a:picLocks noChangeAspect="1"/>
          </p:cNvPicPr>
          <p:nvPr/>
        </p:nvPicPr>
        <p:blipFill>
          <a:blip r:embed="rId7" cstate="print"/>
          <a:srcRect l="9032" t="11905" r="13986"/>
          <a:stretch>
            <a:fillRect/>
          </a:stretch>
        </p:blipFill>
        <p:spPr>
          <a:xfrm>
            <a:off x="128794" y="642918"/>
            <a:ext cx="1800000" cy="1800000"/>
          </a:xfrm>
          <a:prstGeom prst="rect">
            <a:avLst/>
          </a:prstGeom>
        </p:spPr>
      </p:pic>
      <p:pic>
        <p:nvPicPr>
          <p:cNvPr id="17" name="Picture 16" descr="PA020514.JPG"/>
          <p:cNvPicPr>
            <a:picLocks noChangeAspect="1"/>
          </p:cNvPicPr>
          <p:nvPr/>
        </p:nvPicPr>
        <p:blipFill>
          <a:blip r:embed="rId8" cstate="print"/>
          <a:srcRect l="17821" r="4789"/>
          <a:stretch>
            <a:fillRect/>
          </a:stretch>
        </p:blipFill>
        <p:spPr>
          <a:xfrm>
            <a:off x="7272594" y="642918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17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Shuin Cheng</dc:creator>
  <cp:lastModifiedBy>Shuin Cheng</cp:lastModifiedBy>
  <cp:revision>30</cp:revision>
  <dcterms:created xsi:type="dcterms:W3CDTF">2009-10-10T16:51:20Z</dcterms:created>
  <dcterms:modified xsi:type="dcterms:W3CDTF">2009-10-12T08:43:17Z</dcterms:modified>
</cp:coreProperties>
</file>